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34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70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46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653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01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461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806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39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863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23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1436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8083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51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7660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15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122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914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DCAB1B6-5B45-41FF-84C1-765AE60439A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72C8046-3651-4620-B05A-6BE55C2C20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2969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1" y="469783"/>
            <a:ext cx="10859039" cy="60484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3100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100" dirty="0" smtClean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sz="3100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1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В </a:t>
            </a:r>
            <a: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  <a:t>КГУ </a:t>
            </a:r>
            <a:r>
              <a:rPr lang="ru-RU" sz="3100" dirty="0" smtClean="0">
                <a:solidFill>
                  <a:schemeClr val="bg1"/>
                </a:solidFill>
                <a:latin typeface="Georgia" panose="02040502050405020303" pitchFamily="18" charset="0"/>
              </a:rPr>
              <a:t>«Читинская авиабаза»  </a:t>
            </a:r>
            <a: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  <a:t>Тупикское </a:t>
            </a:r>
            <a:r>
              <a:rPr lang="ru-RU" sz="3100" dirty="0" err="1">
                <a:solidFill>
                  <a:schemeClr val="bg1"/>
                </a:solidFill>
                <a:latin typeface="Georgia" panose="02040502050405020303" pitchFamily="18" charset="0"/>
              </a:rPr>
              <a:t>авиаотделение</a:t>
            </a:r>
            <a: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  <a:t> требуются на постоянную работу десантники- пожарные для тушения лесных пожаров. Официальное трудоустройство, льготный стаж, обучение по программе " Десантник- пожарный". </a:t>
            </a:r>
            <a:b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  <a:t>Обязательное прохождение медицинской и психиатрической комиссии. Заработная плата 50 700,0 рублей, при тушении лесных пожаров заработная плата увеличивается.</a:t>
            </a:r>
            <a:b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100" dirty="0">
                <a:solidFill>
                  <a:schemeClr val="bg1"/>
                </a:solidFill>
                <a:latin typeface="Georgia" panose="02040502050405020303" pitchFamily="18" charset="0"/>
              </a:rPr>
              <a:t>Телефон 8-914-512-85-19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038597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134</TotalTime>
  <Words>0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Century Gothic</vt:lpstr>
      <vt:lpstr>Georgia</vt:lpstr>
      <vt:lpstr>Wingdings 3</vt:lpstr>
      <vt:lpstr>Сектор</vt:lpstr>
      <vt:lpstr>   В КГУ «Читинская авиабаза»  Тупикское авиаотделение требуются на постоянную работу десантники- пожарные для тушения лесных пожаров. Официальное трудоустройство, льготный стаж, обучение по программе " Десантник- пожарный".  Обязательное прохождение медицинской и психиатрической комиссии. Заработная плата 50 700,0 рублей, при тушении лесных пожаров заработная плата увеличивается. Телефон 8-914-512-85-19  </vt:lpstr>
    </vt:vector>
  </TitlesOfParts>
  <Company>sborka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Чрезвычайные ситуации техногенного характера</dc:title>
  <dc:creator>Компьютер</dc:creator>
  <cp:lastModifiedBy>Компьютер</cp:lastModifiedBy>
  <cp:revision>12</cp:revision>
  <dcterms:created xsi:type="dcterms:W3CDTF">2024-10-25T03:34:32Z</dcterms:created>
  <dcterms:modified xsi:type="dcterms:W3CDTF">2025-01-24T00:35:15Z</dcterms:modified>
</cp:coreProperties>
</file>